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775abcb1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775abcb1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7771ed0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7771ed0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775abcb1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775abcb1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7771ed01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7771ed01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775abcb1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775abcb1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775abcb1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775abcb1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775abcb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775abcb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775abcb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775abcb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771ed01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7771ed01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75abcb1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75abcb1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775abcb1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775abcb1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.jpg"/><Relationship Id="rId5" Type="http://schemas.openxmlformats.org/officeDocument/2006/relationships/image" Target="../media/image4.jpg"/><Relationship Id="rId6" Type="http://schemas.openxmlformats.org/officeDocument/2006/relationships/image" Target="../media/image12.jpg"/><Relationship Id="rId7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MACHINE LEARNING</a:t>
            </a:r>
            <a:endParaRPr sz="5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Explored and Improvements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google hosted server for development of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some datasets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a large number of </a:t>
            </a:r>
            <a:r>
              <a:rPr lang="en"/>
              <a:t>libraries</a:t>
            </a:r>
            <a:r>
              <a:rPr lang="en"/>
              <a:t> installed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Already trained models available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0550" y="1171600"/>
            <a:ext cx="190500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042" y="2899300"/>
            <a:ext cx="2622000" cy="5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findings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calculated accuracy was around 80%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increasing number of images, we can have even greater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accuracy improved from 40 % to 80 % as images increased from 45 to 439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model gives better accuracy for rgb images compare to grayscale</a:t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49378" l="0" r="0" t="3156"/>
          <a:stretch/>
        </p:blipFill>
        <p:spPr>
          <a:xfrm>
            <a:off x="1051700" y="2785925"/>
            <a:ext cx="3007549" cy="219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083" y="2640125"/>
            <a:ext cx="1274142" cy="23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79" y="0"/>
            <a:ext cx="686918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00"/>
            <a:ext cx="85206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Project Idea</a:t>
            </a:r>
            <a:endParaRPr b="1" sz="36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555325"/>
            <a:ext cx="38586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In our project, we are doing scene classification to </a:t>
            </a:r>
            <a:r>
              <a:rPr lang="en" sz="2400"/>
              <a:t>categorize</a:t>
            </a:r>
            <a:r>
              <a:rPr lang="en" sz="2400"/>
              <a:t>  images into different classes. Scene classification uses the layout of objects within the scenes and not only focuses on objects itself.</a:t>
            </a:r>
            <a:endParaRPr sz="2400"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700" y="1555325"/>
            <a:ext cx="4249090" cy="3186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57975" y="11447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</a:t>
            </a:r>
            <a:r>
              <a:rPr lang="en"/>
              <a:t>categorizing</a:t>
            </a:r>
            <a:r>
              <a:rPr lang="en"/>
              <a:t> our images into 5 classes.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Mountains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Oceans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Laptops</a:t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collected from google Images as the available datasets on the different datasets were too big or already trained.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 names along with labels for training are stored in csv file which is read by pandas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 names for testing are also </a:t>
            </a:r>
            <a:r>
              <a:rPr lang="en"/>
              <a:t>stored</a:t>
            </a:r>
            <a:r>
              <a:rPr lang="en"/>
              <a:t> without labels in csv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real images are stored in folders named train and test.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total Images for training set are 438.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total Images for testing set are 33.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Pre-Processing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Images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loaded in 28x28 pixels and in RGB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converted in 3 dimensional array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Normalization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Image is being stored in an np.array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labels of images are read and is stored in the form of binary matrix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</a:t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21431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925" y="1210625"/>
            <a:ext cx="28479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96625"/>
            <a:ext cx="2397915" cy="14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8300" y="1210625"/>
            <a:ext cx="2676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2715" y="3068000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applied Recurrent Neural Network for model generation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Sequential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 layers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471" y="1905946"/>
            <a:ext cx="4088825" cy="275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r>
              <a:rPr lang="en"/>
              <a:t> Used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Sklearn.model_selection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Matplotlib.pylot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ensorflow</a:t>
            </a:r>
            <a:endParaRPr/>
          </a:p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100" y="333850"/>
            <a:ext cx="2563200" cy="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700" y="1171600"/>
            <a:ext cx="944450" cy="8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